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6" r:id="rId2"/>
    <p:sldId id="438" r:id="rId3"/>
    <p:sldId id="363" r:id="rId4"/>
    <p:sldId id="362" r:id="rId5"/>
    <p:sldId id="357" r:id="rId6"/>
    <p:sldId id="361" r:id="rId7"/>
    <p:sldId id="358" r:id="rId8"/>
    <p:sldId id="359" r:id="rId9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756" y="10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E4318-5A78-4516-8B6E-24D4C0ED6CDF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1FC54-E78D-4D8F-92C0-3FE9C21EEF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070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Ausgeblendete</a:t>
            </a:r>
            <a:r>
              <a:rPr lang="en-US" dirty="0"/>
              <a:t> </a:t>
            </a:r>
            <a:r>
              <a:rPr lang="en-US" dirty="0" err="1"/>
              <a:t>Folien</a:t>
            </a:r>
            <a:r>
              <a:rPr lang="en-US" dirty="0"/>
              <a:t> </a:t>
            </a:r>
            <a:r>
              <a:rPr lang="en-US" dirty="0" err="1"/>
              <a:t>sind</a:t>
            </a:r>
            <a:r>
              <a:rPr lang="en-US" dirty="0"/>
              <a:t> je </a:t>
            </a:r>
            <a:r>
              <a:rPr lang="en-US" dirty="0" err="1"/>
              <a:t>nach</a:t>
            </a:r>
            <a:r>
              <a:rPr lang="en-US" dirty="0"/>
              <a:t> Stadt </a:t>
            </a:r>
            <a:r>
              <a:rPr lang="en-US" dirty="0" err="1"/>
              <a:t>anzupassen</a:t>
            </a:r>
            <a:r>
              <a:rPr lang="en-US" dirty="0"/>
              <a:t>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19645-6735-4137-B870-B96D8FA5D6B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078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19645-6735-4137-B870-B96D8FA5D6B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016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719645-6735-4137-B870-B96D8FA5D6B2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022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8430B1F3-5913-47AD-BC96-2D84CFA0C9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343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83323B-2E9A-4A48-BF92-69E48DC7B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835B31-146D-482F-B069-8A110296B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96E993E-04BF-42A0-8C35-1CBD7AE95A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89FE553-A80F-4FC4-B609-AF1D046FE2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D44A67-08F7-48E4-B5B7-4CC0D792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E80AEC4-BA58-421D-A567-A7D6F093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270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256F0-F298-4AF1-95E6-37B4F1B2A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71B74D5-634A-4E6B-AE91-98F86DCBEC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EEE525-CCEB-436C-8842-681048DDD4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7631AA-E5AA-4679-BF40-EBB32C5AF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8AEA2B-1113-48DD-A77A-86E6C6F28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90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73BC4A3-9477-42D7-BC37-25FC1715EB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CCB774-1683-4F63-AA7F-43174359F2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D5DFB7-B32E-47FE-898F-8FEAFD45D6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3D6357-3B1F-448D-92DF-A96C3B461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E18F7A9-D84C-4061-A7E0-414E23FAE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6077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E40C91A4-2A6F-5790-F5EC-456F4F48C291}"/>
              </a:ext>
            </a:extLst>
          </p:cNvPr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9842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9C9E8F21-D776-4939-A0FC-4019A4A47D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54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EB08EA-0F3E-4059-B7EB-E4D748F115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DB6B6E1-E57C-4C00-AC14-1A5BFD0125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94B5880-3FFC-48FD-B33C-C96DE9B84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0C8188-496D-4D9A-BD99-43B2259BC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5D6603-4CA3-4316-B81E-7EBD57F2D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323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40EDCA-235A-487F-9A3D-7C3D54D42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387097-C49D-42CB-9782-E6F1523E0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9BD79DC-7A22-49F3-8ABD-E2A00ADBFA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F1E396A-7ED6-4CC4-A86B-43871EA11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49B975-CF0F-4C3D-8DB6-43D93088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83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990A4F-C875-4558-AD6A-C5674E093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E1E1B40-FAD9-487D-A9B1-9BDDDA920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A9E2C26-09AC-4403-BFD6-DF4AF721EC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18AF17-2EB5-43B0-8830-D62C398CC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375BFE-A777-4B5D-9AA2-BF4D75AA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3157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D7CEF9-0C20-454A-AEE3-E7992879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B2A704-A613-4B7D-9DB8-033FA0F19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1004D02-F246-43BB-89D0-411CD455F2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D73723E-C9B5-4202-812F-DDBA141AD8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A16E9A6-AE41-40E8-94E5-4B7C9B558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653BC83-D618-48C8-97C8-9FE2B8E194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E8BEECE-1C08-4795-9A35-3D3A8EDB4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8A24E27-5B4E-4263-B114-69D4ABA04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  <p:pic>
        <p:nvPicPr>
          <p:cNvPr id="12" name="Grafik 11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88060A96-688A-4DDC-A418-BEA3B83AAA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211" y="230188"/>
            <a:ext cx="3591637" cy="47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41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94E2DC-E950-47E7-B891-DA1288BB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6DE55F7-C43D-4B85-A7A3-331794016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039E2C-9435-4E52-9A1B-23ADFEB9C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1BAE387-C492-4A86-A2AC-BF89EC81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625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7EBF503-B462-4266-A8CF-8D46151728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21F2590-7B25-4EF6-A72F-65E59223D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1F52FA-1804-4D2A-908A-FC8AEBE42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720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C75B95-CEC2-44C7-8C1E-CE96790F0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EA72D0-48DD-46A7-B834-2B717254ED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8190FE-0B89-425F-A055-2D3D1D76A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DA64F97-9929-4679-A683-E29970F4BD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8E86DC-1F87-4AAC-BC9D-3726B9E61133}" type="datetimeFigureOut">
              <a:rPr lang="de-DE" smtClean="0"/>
              <a:t>25.09.2023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E76CA33-B7E2-4446-B542-FE1C5A832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4545379-C55D-48F9-AC58-B8B12F058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348A82-0254-4AD9-8D78-B777342CF0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899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72ED432C-24B4-496F-BFBE-F5D9522630C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CFBC6F0-E138-4A7D-96A5-87315A8F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A9301A-2974-4839-AB69-452BA84CE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2053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0" r:id="rId2"/>
    <p:sldLayoutId id="2147483649" r:id="rId3"/>
    <p:sldLayoutId id="2147483650" r:id="rId4"/>
    <p:sldLayoutId id="2147483651" r:id="rId5"/>
    <p:sldLayoutId id="2147483653" r:id="rId6"/>
    <p:sldLayoutId id="2147483654" r:id="rId7"/>
    <p:sldLayoutId id="2147483655" r:id="rId8"/>
    <p:sldLayoutId id="2147483657" r:id="rId9"/>
    <p:sldLayoutId id="2147483656" r:id="rId10"/>
    <p:sldLayoutId id="2147483658" r:id="rId11"/>
    <p:sldLayoutId id="2147483659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11" Type="http://schemas.openxmlformats.org/officeDocument/2006/relationships/image" Target="../media/image16.jp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91E03982-9B36-4B71-A379-AE1D52955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0012" y="1274854"/>
            <a:ext cx="4759354" cy="744769"/>
          </a:xfrm>
        </p:spPr>
        <p:txBody>
          <a:bodyPr>
            <a:normAutofit/>
          </a:bodyPr>
          <a:lstStyle/>
          <a:p>
            <a:pPr algn="l"/>
            <a:r>
              <a:rPr lang="de-DE" sz="4400" dirty="0"/>
              <a:t>Junior-GBM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EC36FF8-799D-25A3-557F-1F652B7BF3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0" t="46437" r="4125" b="19847"/>
          <a:stretch/>
        </p:blipFill>
        <p:spPr>
          <a:xfrm>
            <a:off x="176575" y="2678840"/>
            <a:ext cx="11838849" cy="2923173"/>
          </a:xfrm>
          <a:prstGeom prst="rect">
            <a:avLst/>
          </a:prstGeom>
        </p:spPr>
      </p:pic>
      <p:pic>
        <p:nvPicPr>
          <p:cNvPr id="4" name="Grafik 3" descr="Ein Bild, das Grafiken, rot, Symbol, Design enthält.&#10;&#10;Automatisch generierte Beschreibung">
            <a:extLst>
              <a:ext uri="{FF2B5EF4-FFF2-40B4-BE49-F238E27FC236}">
                <a16:creationId xmlns:a16="http://schemas.microsoft.com/office/drawing/2014/main" id="{8ADD2EEA-2D87-4F60-5917-0494A779D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0916"/>
            <a:ext cx="1790700" cy="7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10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A5E9E13B-51F3-4A1E-BA81-554BECB24D28}"/>
              </a:ext>
            </a:extLst>
          </p:cNvPr>
          <p:cNvSpPr txBox="1">
            <a:spLocks/>
          </p:cNvSpPr>
          <p:nvPr/>
        </p:nvSpPr>
        <p:spPr>
          <a:xfrm>
            <a:off x="2720478" y="472637"/>
            <a:ext cx="8659362" cy="6449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de-DE" sz="3200" dirty="0">
                <a:latin typeface="Calibri Light" panose="020F0302020204030204" pitchFamily="34" charset="0"/>
                <a:ea typeface="ＭＳ Ｐゴシック" pitchFamily="1" charset="-128"/>
                <a:cs typeface="Calibri Light" panose="020F0302020204030204" pitchFamily="34" charset="0"/>
              </a:rPr>
              <a:t>Bundessprecher: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543C67A-9269-4577-AF59-A463BECC2F29}"/>
              </a:ext>
            </a:extLst>
          </p:cNvPr>
          <p:cNvSpPr/>
          <p:nvPr/>
        </p:nvSpPr>
        <p:spPr>
          <a:xfrm>
            <a:off x="7103847" y="2828931"/>
            <a:ext cx="28205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Nicola Bopp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(Regensburg)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Marcel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Zimmeck</a:t>
            </a:r>
            <a:b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(Hamburg)</a:t>
            </a:r>
          </a:p>
        </p:txBody>
      </p:sp>
      <p:pic>
        <p:nvPicPr>
          <p:cNvPr id="3" name="Grafik 2" descr="Ein Bild, das Kleidung, Person, Gras, draußen enthält.&#10;&#10;Automatisch generierte Beschreibung">
            <a:extLst>
              <a:ext uri="{FF2B5EF4-FFF2-40B4-BE49-F238E27FC236}">
                <a16:creationId xmlns:a16="http://schemas.microsoft.com/office/drawing/2014/main" id="{5DC3B384-1633-82FE-0F1B-489422D1E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816" y="1440335"/>
            <a:ext cx="3810000" cy="5048250"/>
          </a:xfrm>
          <a:prstGeom prst="rect">
            <a:avLst/>
          </a:prstGeom>
        </p:spPr>
      </p:pic>
      <p:pic>
        <p:nvPicPr>
          <p:cNvPr id="2" name="Grafik 1" descr="Ein Bild, das Grafiken, rot, Symbol, Design enthält.&#10;&#10;Automatisch generierte Beschreibung">
            <a:extLst>
              <a:ext uri="{FF2B5EF4-FFF2-40B4-BE49-F238E27FC236}">
                <a16:creationId xmlns:a16="http://schemas.microsoft.com/office/drawing/2014/main" id="{5F470322-6F7B-213E-01E2-FD625C01F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0916"/>
            <a:ext cx="1790700" cy="7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094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B073AEC7-5444-4DB3-B813-C23F5649C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008" y="1062082"/>
            <a:ext cx="6961984" cy="519304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7DD9FF5-4EC6-4208-A965-68F841767D27}"/>
              </a:ext>
            </a:extLst>
          </p:cNvPr>
          <p:cNvSpPr txBox="1"/>
          <p:nvPr/>
        </p:nvSpPr>
        <p:spPr>
          <a:xfrm>
            <a:off x="388326" y="1684709"/>
            <a:ext cx="2912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Myriad Pro" panose="020B0503030403020204" pitchFamily="34" charset="0"/>
              </a:rPr>
              <a:t>Daniela Kruck</a:t>
            </a:r>
          </a:p>
          <a:p>
            <a:r>
              <a:rPr lang="de-DE" sz="2000" dirty="0">
                <a:latin typeface="Myriad Pro" panose="020B0503030403020204" pitchFamily="34" charset="0"/>
              </a:rPr>
              <a:t>Stellv. Ines </a:t>
            </a:r>
            <a:r>
              <a:rPr lang="de-DE" sz="2000" dirty="0" err="1">
                <a:latin typeface="Myriad Pro" panose="020B0503030403020204" pitchFamily="34" charset="0"/>
              </a:rPr>
              <a:t>Tapken</a:t>
            </a:r>
            <a:endParaRPr lang="de-DE" sz="2000" dirty="0">
              <a:latin typeface="Myriad Pro" panose="020B0503030403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BB8A8B2-062C-4B49-A64F-4E6A0EAB9C33}"/>
              </a:ext>
            </a:extLst>
          </p:cNvPr>
          <p:cNvSpPr txBox="1"/>
          <p:nvPr/>
        </p:nvSpPr>
        <p:spPr>
          <a:xfrm>
            <a:off x="423635" y="4077649"/>
            <a:ext cx="2912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Myriad Pro" panose="020B0503030403020204" pitchFamily="34" charset="0"/>
              </a:rPr>
              <a:t>Svenja Stelzig</a:t>
            </a:r>
          </a:p>
          <a:p>
            <a:r>
              <a:rPr lang="de-DE" sz="2000" dirty="0">
                <a:latin typeface="Myriad Pro" panose="020B0503030403020204" pitchFamily="34" charset="0"/>
              </a:rPr>
              <a:t>Stellv. Kai Eisenhardt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04E5284-3BD9-4812-8ACB-9DBDA5C7313C}"/>
              </a:ext>
            </a:extLst>
          </p:cNvPr>
          <p:cNvSpPr txBox="1"/>
          <p:nvPr/>
        </p:nvSpPr>
        <p:spPr>
          <a:xfrm>
            <a:off x="8891139" y="1525320"/>
            <a:ext cx="2912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Myriad Pro" panose="020B0503030403020204" pitchFamily="34" charset="0"/>
              </a:rPr>
              <a:t>Lena Klein</a:t>
            </a:r>
          </a:p>
          <a:p>
            <a:r>
              <a:rPr lang="de-DE" sz="2000" dirty="0">
                <a:latin typeface="Myriad Pro" panose="020B0503030403020204" pitchFamily="34" charset="0"/>
              </a:rPr>
              <a:t>Stellv. Christopher Sand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7BCDB45-002C-4A27-8E32-162E3D0AF068}"/>
              </a:ext>
            </a:extLst>
          </p:cNvPr>
          <p:cNvSpPr txBox="1"/>
          <p:nvPr/>
        </p:nvSpPr>
        <p:spPr>
          <a:xfrm>
            <a:off x="9710591" y="4287170"/>
            <a:ext cx="29125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Myriad Pro" panose="020B0503030403020204" pitchFamily="34" charset="0"/>
              </a:rPr>
              <a:t>Marlene Fritsche</a:t>
            </a:r>
          </a:p>
          <a:p>
            <a:r>
              <a:rPr lang="de-DE" sz="2000" dirty="0">
                <a:latin typeface="Myriad Pro" panose="020B0503030403020204" pitchFamily="34" charset="0"/>
              </a:rPr>
              <a:t>Stellv. Carina Metz</a:t>
            </a:r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5D220DF-B832-9D40-9904-9B3E36E0F2F7}"/>
              </a:ext>
            </a:extLst>
          </p:cNvPr>
          <p:cNvSpPr txBox="1">
            <a:spLocks/>
          </p:cNvSpPr>
          <p:nvPr/>
        </p:nvSpPr>
        <p:spPr>
          <a:xfrm>
            <a:off x="838200" y="19549"/>
            <a:ext cx="10515600" cy="8756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000" dirty="0">
                <a:latin typeface="Myriad Pro" panose="020B0503030403020204" pitchFamily="34" charset="0"/>
                <a:cs typeface="Calibri" panose="020F0502020204030204" pitchFamily="34" charset="0"/>
              </a:rPr>
              <a:t>Junior-GBM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B21A6FF-7BEE-8A44-BB9D-ABFA1C85B0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286" y="2441086"/>
            <a:ext cx="1061235" cy="106123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4700A82-A8FD-F641-94FA-14B7AFF2B5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6657" y="4995056"/>
            <a:ext cx="967017" cy="1289356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81BFD07E-AC7A-0B47-9BA8-3D006A4B09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591" y="2258633"/>
            <a:ext cx="904109" cy="1170367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69DA97C9-404F-0641-9EE4-34CFE7F97D6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2" r="25903"/>
          <a:stretch/>
        </p:blipFill>
        <p:spPr>
          <a:xfrm>
            <a:off x="299950" y="2386519"/>
            <a:ext cx="997230" cy="117036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B5B075C-BEBD-B947-85BD-2FAE10ED89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797" y="4995057"/>
            <a:ext cx="967018" cy="128935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DBBEFBCF-F68C-5840-A3A6-77868A3CC8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8299" y="2258633"/>
            <a:ext cx="877775" cy="117036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DE1316B-6A9E-04E8-7A3D-9F5EBF3E28A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30" t="12403" r="36182" b="22888"/>
          <a:stretch/>
        </p:blipFill>
        <p:spPr>
          <a:xfrm>
            <a:off x="1545475" y="4785535"/>
            <a:ext cx="898728" cy="116443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41656430-49FF-33B6-CDFC-F0076A15B29C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3" r="21659"/>
          <a:stretch/>
        </p:blipFill>
        <p:spPr>
          <a:xfrm>
            <a:off x="589102" y="4785535"/>
            <a:ext cx="888083" cy="1164436"/>
          </a:xfrm>
          <a:prstGeom prst="rect">
            <a:avLst/>
          </a:prstGeom>
        </p:spPr>
      </p:pic>
      <p:sp>
        <p:nvSpPr>
          <p:cNvPr id="16" name="Additionszeichen 15">
            <a:extLst>
              <a:ext uri="{FF2B5EF4-FFF2-40B4-BE49-F238E27FC236}">
                <a16:creationId xmlns:a16="http://schemas.microsoft.com/office/drawing/2014/main" id="{5A3F0A41-4D23-A992-2373-C9AD1FE80735}"/>
              </a:ext>
            </a:extLst>
          </p:cNvPr>
          <p:cNvSpPr/>
          <p:nvPr/>
        </p:nvSpPr>
        <p:spPr>
          <a:xfrm rot="2700000">
            <a:off x="6491572" y="1365423"/>
            <a:ext cx="449467" cy="449467"/>
          </a:xfrm>
          <a:prstGeom prst="mathPlus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9530F55-D8FA-1467-7ED5-206A246EDC85}"/>
              </a:ext>
            </a:extLst>
          </p:cNvPr>
          <p:cNvSpPr txBox="1"/>
          <p:nvPr/>
        </p:nvSpPr>
        <p:spPr>
          <a:xfrm>
            <a:off x="6572244" y="927269"/>
            <a:ext cx="1265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>
                <a:latin typeface="Josefin Slab" panose="02000000000000000000" pitchFamily="2" charset="0"/>
              </a:rPr>
              <a:t>Rostock</a:t>
            </a:r>
            <a:endParaRPr lang="en-US" sz="2800" dirty="0">
              <a:latin typeface="Josefin Slab" panose="02000000000000000000" pitchFamily="2" charset="0"/>
            </a:endParaRPr>
          </a:p>
        </p:txBody>
      </p:sp>
      <p:pic>
        <p:nvPicPr>
          <p:cNvPr id="20" name="Grafik 19" descr="Ein Bild, das Grafiken, rot, Symbol, Design enthält.&#10;&#10;Automatisch generierte Beschreibung">
            <a:extLst>
              <a:ext uri="{FF2B5EF4-FFF2-40B4-BE49-F238E27FC236}">
                <a16:creationId xmlns:a16="http://schemas.microsoft.com/office/drawing/2014/main" id="{A1944D55-D7F1-9F56-E3EE-604DE879FF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0916"/>
            <a:ext cx="1790700" cy="7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9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2A46ADD8-DE50-9543-A5E3-D337F09227C9}"/>
              </a:ext>
            </a:extLst>
          </p:cNvPr>
          <p:cNvSpPr txBox="1">
            <a:spLocks/>
          </p:cNvSpPr>
          <p:nvPr/>
        </p:nvSpPr>
        <p:spPr>
          <a:xfrm>
            <a:off x="2206034" y="317313"/>
            <a:ext cx="7779932" cy="875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000" dirty="0">
                <a:latin typeface="Myriad Pro" panose="020B0503030403020204" pitchFamily="34" charset="0"/>
                <a:cs typeface="Calibri" panose="020F0502020204030204" pitchFamily="34" charset="0"/>
              </a:rPr>
              <a:t>Junior-GBM</a:t>
            </a:r>
          </a:p>
        </p:txBody>
      </p:sp>
      <p:sp>
        <p:nvSpPr>
          <p:cNvPr id="14" name="Untertitel 4">
            <a:extLst>
              <a:ext uri="{FF2B5EF4-FFF2-40B4-BE49-F238E27FC236}">
                <a16:creationId xmlns:a16="http://schemas.microsoft.com/office/drawing/2014/main" id="{20FE16BB-9632-4925-B378-7D5345B55015}"/>
              </a:ext>
            </a:extLst>
          </p:cNvPr>
          <p:cNvSpPr txBox="1">
            <a:spLocks/>
          </p:cNvSpPr>
          <p:nvPr/>
        </p:nvSpPr>
        <p:spPr>
          <a:xfrm>
            <a:off x="2206034" y="1328268"/>
            <a:ext cx="5274456" cy="4970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Bundesweite Arbeitsgruppen:</a:t>
            </a:r>
          </a:p>
          <a:p>
            <a:pPr marL="1257300" lvl="2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Social</a:t>
            </a: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-Media</a:t>
            </a:r>
          </a:p>
          <a:p>
            <a:pPr marL="1257300" lvl="2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Alumni</a:t>
            </a:r>
          </a:p>
          <a:p>
            <a:pPr marL="1257300" lvl="2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International</a:t>
            </a:r>
          </a:p>
          <a:p>
            <a:pPr marL="1257300" lvl="2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Academy</a:t>
            </a:r>
          </a:p>
          <a:p>
            <a:pPr marL="1257300" lvl="2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Mentoring</a:t>
            </a:r>
          </a:p>
          <a:p>
            <a:pPr marL="1257300" lvl="2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Science-</a:t>
            </a:r>
            <a:r>
              <a:rPr lang="de-DE" sz="20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Fluencer</a:t>
            </a:r>
            <a:endParaRPr lang="de-DE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57300" lvl="2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Nachhaltigkeit</a:t>
            </a:r>
          </a:p>
          <a:p>
            <a:pPr marL="34290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AG-Vertretung</a:t>
            </a:r>
          </a:p>
          <a:p>
            <a:pPr marL="800100" lvl="1" indent="-285750">
              <a:buFont typeface="Wingdings" panose="05000000000000000000" pitchFamily="2" charset="2"/>
              <a:buChar char=""/>
            </a:pPr>
            <a:endParaRPr lang="de-D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3CA1579-C5C1-4EB4-A3CA-7D88C18EDD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55"/>
          <a:stretch/>
        </p:blipFill>
        <p:spPr>
          <a:xfrm>
            <a:off x="8276685" y="1018053"/>
            <a:ext cx="1906860" cy="2449968"/>
          </a:xfrm>
          <a:prstGeom prst="rect">
            <a:avLst/>
          </a:prstGeom>
        </p:spPr>
      </p:pic>
      <p:pic>
        <p:nvPicPr>
          <p:cNvPr id="3" name="Grafik 2" descr="Ein Bild, das Person, Lächeln, posieren enthält.&#10;&#10;Automatisch generierte Beschreibung">
            <a:extLst>
              <a:ext uri="{FF2B5EF4-FFF2-40B4-BE49-F238E27FC236}">
                <a16:creationId xmlns:a16="http://schemas.microsoft.com/office/drawing/2014/main" id="{2CA682F2-F1F2-F733-6D55-488C2941F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685" y="3950438"/>
            <a:ext cx="1906860" cy="2449968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4BA4C5F-98E7-DC76-AD70-1536D31F498A}"/>
              </a:ext>
            </a:extLst>
          </p:cNvPr>
          <p:cNvSpPr txBox="1"/>
          <p:nvPr/>
        </p:nvSpPr>
        <p:spPr>
          <a:xfrm>
            <a:off x="8276685" y="3450606"/>
            <a:ext cx="29125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Myriad Pro" panose="020B0503030403020204" pitchFamily="34" charset="0"/>
              </a:rPr>
              <a:t>Annika </a:t>
            </a:r>
            <a:r>
              <a:rPr lang="de-DE" sz="2000" dirty="0" err="1">
                <a:latin typeface="Myriad Pro" panose="020B0503030403020204" pitchFamily="34" charset="0"/>
              </a:rPr>
              <a:t>Sobkowiak</a:t>
            </a:r>
            <a:endParaRPr lang="de-DE" sz="2000" dirty="0">
              <a:latin typeface="Myriad Pro" panose="020B0503030403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93A845B-1198-114D-2E69-BA85346D9DF7}"/>
              </a:ext>
            </a:extLst>
          </p:cNvPr>
          <p:cNvSpPr txBox="1"/>
          <p:nvPr/>
        </p:nvSpPr>
        <p:spPr>
          <a:xfrm>
            <a:off x="8276685" y="640040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800" dirty="0">
                <a:latin typeface="Myriad Pro" panose="020B0503030403020204" pitchFamily="34" charset="0"/>
              </a:rPr>
              <a:t>Frauke Stölting</a:t>
            </a:r>
          </a:p>
        </p:txBody>
      </p:sp>
      <p:pic>
        <p:nvPicPr>
          <p:cNvPr id="2" name="Grafik 1" descr="Ein Bild, das Grafiken, rot, Symbol, Design enthält.&#10;&#10;Automatisch generierte Beschreibung">
            <a:extLst>
              <a:ext uri="{FF2B5EF4-FFF2-40B4-BE49-F238E27FC236}">
                <a16:creationId xmlns:a16="http://schemas.microsoft.com/office/drawing/2014/main" id="{9CDA84A4-FACE-8F94-CC49-A6FE87DFD5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0916"/>
            <a:ext cx="1790700" cy="7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58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2A46ADD8-DE50-9543-A5E3-D337F09227C9}"/>
              </a:ext>
            </a:extLst>
          </p:cNvPr>
          <p:cNvSpPr txBox="1">
            <a:spLocks/>
          </p:cNvSpPr>
          <p:nvPr/>
        </p:nvSpPr>
        <p:spPr>
          <a:xfrm>
            <a:off x="2206034" y="218031"/>
            <a:ext cx="7779932" cy="875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000" dirty="0">
                <a:latin typeface="Myriad Pro" panose="020B0503030403020204" pitchFamily="34" charset="0"/>
                <a:cs typeface="Calibri" panose="020F0502020204030204" pitchFamily="34" charset="0"/>
              </a:rPr>
              <a:t>Aktivitäten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66B9486-6217-308B-9D9B-AF5F00B45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551" y="1387848"/>
            <a:ext cx="2790574" cy="2041152"/>
          </a:xfrm>
          <a:prstGeom prst="rect">
            <a:avLst/>
          </a:prstGeom>
        </p:spPr>
      </p:pic>
      <p:pic>
        <p:nvPicPr>
          <p:cNvPr id="6" name="Grafik 5" descr="Ein Bild, das Text, Person, stehend, posieren enthält.&#10;&#10;Automatisch generierte Beschreibung">
            <a:extLst>
              <a:ext uri="{FF2B5EF4-FFF2-40B4-BE49-F238E27FC236}">
                <a16:creationId xmlns:a16="http://schemas.microsoft.com/office/drawing/2014/main" id="{7007FF26-1CAE-7113-FC39-9B63FFBB84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408" y="1409112"/>
            <a:ext cx="2684718" cy="199862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AA2CE89-7401-E74B-3D4D-CAD9E2FEA5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37" b="17395"/>
          <a:stretch/>
        </p:blipFill>
        <p:spPr>
          <a:xfrm>
            <a:off x="8780718" y="2138731"/>
            <a:ext cx="2684718" cy="2580537"/>
          </a:xfrm>
          <a:prstGeom prst="rect">
            <a:avLst/>
          </a:prstGeom>
        </p:spPr>
      </p:pic>
      <p:pic>
        <p:nvPicPr>
          <p:cNvPr id="11" name="Grafik 10" descr="Ein Bild, das Tisch, Person, Sitzen, Im Haus enthält.&#10;&#10;Automatisch generierte Beschreibung">
            <a:extLst>
              <a:ext uri="{FF2B5EF4-FFF2-40B4-BE49-F238E27FC236}">
                <a16:creationId xmlns:a16="http://schemas.microsoft.com/office/drawing/2014/main" id="{FB4B4616-A401-3A7B-5011-4539B9FD0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502" y="4020088"/>
            <a:ext cx="3174793" cy="177032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D085858-D865-5C53-5B68-50F37DE712FC}"/>
              </a:ext>
            </a:extLst>
          </p:cNvPr>
          <p:cNvSpPr txBox="1"/>
          <p:nvPr/>
        </p:nvSpPr>
        <p:spPr>
          <a:xfrm>
            <a:off x="2612262" y="3354736"/>
            <a:ext cx="2790574" cy="371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Meet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Prof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8218A6F-9169-253E-ED6B-D1D2F18FBE16}"/>
              </a:ext>
            </a:extLst>
          </p:cNvPr>
          <p:cNvSpPr txBox="1"/>
          <p:nvPr/>
        </p:nvSpPr>
        <p:spPr>
          <a:xfrm>
            <a:off x="9562465" y="4719267"/>
            <a:ext cx="1635624" cy="371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Exkursionen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92D48C3-7D2C-8C2E-ECF8-CF030E33FF15}"/>
              </a:ext>
            </a:extLst>
          </p:cNvPr>
          <p:cNvSpPr txBox="1"/>
          <p:nvPr/>
        </p:nvSpPr>
        <p:spPr>
          <a:xfrm>
            <a:off x="6096000" y="3351235"/>
            <a:ext cx="1603513" cy="371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Masterpreise</a:t>
            </a:r>
          </a:p>
        </p:txBody>
      </p:sp>
      <p:pic>
        <p:nvPicPr>
          <p:cNvPr id="20" name="Grafik 19" descr="Ein Bild, das draußen, Person, Gebäude, Menschen enthält.&#10;&#10;Automatisch generierte Beschreibung">
            <a:extLst>
              <a:ext uri="{FF2B5EF4-FFF2-40B4-BE49-F238E27FC236}">
                <a16:creationId xmlns:a16="http://schemas.microsoft.com/office/drawing/2014/main" id="{FE4FCB3F-31FC-A697-5DE3-64F017E706E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86"/>
          <a:stretch/>
        </p:blipFill>
        <p:spPr>
          <a:xfrm>
            <a:off x="1154742" y="4020088"/>
            <a:ext cx="3430152" cy="1770320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217F12CF-69CE-73DB-6116-F4A6D7AF1AA6}"/>
              </a:ext>
            </a:extLst>
          </p:cNvPr>
          <p:cNvSpPr txBox="1"/>
          <p:nvPr/>
        </p:nvSpPr>
        <p:spPr>
          <a:xfrm>
            <a:off x="1474531" y="5814712"/>
            <a:ext cx="27905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Konferenzen und Symposien</a:t>
            </a:r>
            <a:endParaRPr lang="en-US" sz="14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AC09371-FA18-1003-4FCF-D9E637681184}"/>
              </a:ext>
            </a:extLst>
          </p:cNvPr>
          <p:cNvSpPr txBox="1"/>
          <p:nvPr/>
        </p:nvSpPr>
        <p:spPr>
          <a:xfrm>
            <a:off x="5502469" y="5814712"/>
            <a:ext cx="27905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</a:rPr>
              <a:t>Treffen der Stadtgruppen</a:t>
            </a:r>
            <a:endParaRPr lang="en-US" sz="1400" dirty="0"/>
          </a:p>
        </p:txBody>
      </p:sp>
      <p:pic>
        <p:nvPicPr>
          <p:cNvPr id="2" name="Grafik 1" descr="Ein Bild, das Grafiken, rot, Symbol, Design enthält.&#10;&#10;Automatisch generierte Beschreibung">
            <a:extLst>
              <a:ext uri="{FF2B5EF4-FFF2-40B4-BE49-F238E27FC236}">
                <a16:creationId xmlns:a16="http://schemas.microsoft.com/office/drawing/2014/main" id="{BCAAD6D3-F50D-9234-1979-D4F371AEBA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0916"/>
            <a:ext cx="1790700" cy="7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060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2A46ADD8-DE50-9543-A5E3-D337F09227C9}"/>
              </a:ext>
            </a:extLst>
          </p:cNvPr>
          <p:cNvSpPr txBox="1">
            <a:spLocks/>
          </p:cNvSpPr>
          <p:nvPr/>
        </p:nvSpPr>
        <p:spPr>
          <a:xfrm>
            <a:off x="929684" y="226512"/>
            <a:ext cx="7779932" cy="875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000" dirty="0">
                <a:latin typeface="Myriad Pro" panose="020B0503030403020204" pitchFamily="34" charset="0"/>
                <a:cs typeface="Calibri" panose="020F0502020204030204" pitchFamily="34" charset="0"/>
              </a:rPr>
              <a:t>Aktivitäten - Newsletter</a:t>
            </a:r>
          </a:p>
        </p:txBody>
      </p:sp>
      <p:sp>
        <p:nvSpPr>
          <p:cNvPr id="14" name="Untertitel 4">
            <a:extLst>
              <a:ext uri="{FF2B5EF4-FFF2-40B4-BE49-F238E27FC236}">
                <a16:creationId xmlns:a16="http://schemas.microsoft.com/office/drawing/2014/main" id="{20FE16BB-9632-4925-B378-7D5345B55015}"/>
              </a:ext>
            </a:extLst>
          </p:cNvPr>
          <p:cNvSpPr txBox="1">
            <a:spLocks/>
          </p:cNvSpPr>
          <p:nvPr/>
        </p:nvSpPr>
        <p:spPr>
          <a:xfrm>
            <a:off x="1297179" y="1340157"/>
            <a:ext cx="8581112" cy="5299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endParaRPr lang="de-DE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 zwei Wochen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Stellenausschreibungen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Plattform für Firmen, Institute und Jungmitglieder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endParaRPr lang="de-DE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Infos senden an: bundessprecher@junior-gbm.de</a:t>
            </a:r>
          </a:p>
          <a:p>
            <a:pPr>
              <a:lnSpc>
                <a:spcPct val="150000"/>
              </a:lnSpc>
            </a:pPr>
            <a:endParaRPr lang="de-DE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endParaRPr lang="de-DE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285750">
              <a:buFont typeface="Wingdings" panose="05000000000000000000" pitchFamily="2" charset="2"/>
              <a:buChar char=""/>
            </a:pPr>
            <a:endParaRPr lang="de-DE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B333572-4482-FD4D-8DA0-73A1BE565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54" y="3678382"/>
            <a:ext cx="2148032" cy="2148032"/>
          </a:xfrm>
          <a:prstGeom prst="rect">
            <a:avLst/>
          </a:prstGeom>
        </p:spPr>
      </p:pic>
      <p:pic>
        <p:nvPicPr>
          <p:cNvPr id="2" name="Grafik 1" descr="Ein Bild, das Grafiken, rot, Symbol, Design enthält.&#10;&#10;Automatisch generierte Beschreibung">
            <a:extLst>
              <a:ext uri="{FF2B5EF4-FFF2-40B4-BE49-F238E27FC236}">
                <a16:creationId xmlns:a16="http://schemas.microsoft.com/office/drawing/2014/main" id="{F21CB5BF-E59C-A709-9E06-C6CF3CDA6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0916"/>
            <a:ext cx="1790700" cy="7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50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2A46ADD8-DE50-9543-A5E3-D337F09227C9}"/>
              </a:ext>
            </a:extLst>
          </p:cNvPr>
          <p:cNvSpPr txBox="1">
            <a:spLocks/>
          </p:cNvSpPr>
          <p:nvPr/>
        </p:nvSpPr>
        <p:spPr>
          <a:xfrm>
            <a:off x="1352550" y="374838"/>
            <a:ext cx="7779932" cy="875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000" dirty="0">
                <a:latin typeface="Myriad Pro" panose="020B0503030403020204" pitchFamily="34" charset="0"/>
                <a:cs typeface="Calibri" panose="020F0502020204030204" pitchFamily="34" charset="0"/>
              </a:rPr>
              <a:t>Sommersymposien</a:t>
            </a:r>
          </a:p>
        </p:txBody>
      </p:sp>
      <p:sp>
        <p:nvSpPr>
          <p:cNvPr id="14" name="Untertitel 4">
            <a:extLst>
              <a:ext uri="{FF2B5EF4-FFF2-40B4-BE49-F238E27FC236}">
                <a16:creationId xmlns:a16="http://schemas.microsoft.com/office/drawing/2014/main" id="{20FE16BB-9632-4925-B378-7D5345B55015}"/>
              </a:ext>
            </a:extLst>
          </p:cNvPr>
          <p:cNvSpPr txBox="1">
            <a:spLocks/>
          </p:cNvSpPr>
          <p:nvPr/>
        </p:nvSpPr>
        <p:spPr>
          <a:xfrm>
            <a:off x="1483444" y="1456012"/>
            <a:ext cx="9027403" cy="5299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2023 Mikro, Makro, Münster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r>
              <a:rPr lang="de-DE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organisiert durch die Stadtgruppe Münster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endParaRPr lang="de-D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endParaRPr lang="de-D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endParaRPr lang="de-D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endParaRPr lang="de-D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endParaRPr lang="de-D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"/>
            </a:pPr>
            <a:endParaRPr lang="de-DE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Grafik 8" descr="Ein Bild, das Text, Schrift, Diagramm, Logo enthält.&#10;&#10;Automatisch generierte Beschreibung">
            <a:extLst>
              <a:ext uri="{FF2B5EF4-FFF2-40B4-BE49-F238E27FC236}">
                <a16:creationId xmlns:a16="http://schemas.microsoft.com/office/drawing/2014/main" id="{A8467E1D-5CCD-E809-04CF-913538C99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798" y="3990123"/>
            <a:ext cx="1962527" cy="1701114"/>
          </a:xfrm>
          <a:prstGeom prst="rect">
            <a:avLst/>
          </a:prstGeom>
        </p:spPr>
      </p:pic>
      <p:pic>
        <p:nvPicPr>
          <p:cNvPr id="12" name="Grafik 11" descr="Ein Bild, das Kleidung, Person, Jeans, Lächeln enthält.&#10;&#10;Automatisch generierte Beschreibung">
            <a:extLst>
              <a:ext uri="{FF2B5EF4-FFF2-40B4-BE49-F238E27FC236}">
                <a16:creationId xmlns:a16="http://schemas.microsoft.com/office/drawing/2014/main" id="{29CF81FF-3A09-5B3C-0BCA-A9A1A72914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524" y="3272752"/>
            <a:ext cx="4489622" cy="3367217"/>
          </a:xfrm>
          <a:prstGeom prst="rect">
            <a:avLst/>
          </a:prstGeom>
        </p:spPr>
      </p:pic>
      <p:pic>
        <p:nvPicPr>
          <p:cNvPr id="2" name="Grafik 1" descr="Ein Bild, das Grafiken, rot, Symbol, Design enthält.&#10;&#10;Automatisch generierte Beschreibung">
            <a:extLst>
              <a:ext uri="{FF2B5EF4-FFF2-40B4-BE49-F238E27FC236}">
                <a16:creationId xmlns:a16="http://schemas.microsoft.com/office/drawing/2014/main" id="{2956EAAE-A314-99B0-6FC8-A3232ACE4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0916"/>
            <a:ext cx="1790700" cy="7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81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2A46ADD8-DE50-9543-A5E3-D337F09227C9}"/>
              </a:ext>
            </a:extLst>
          </p:cNvPr>
          <p:cNvSpPr txBox="1">
            <a:spLocks/>
          </p:cNvSpPr>
          <p:nvPr/>
        </p:nvSpPr>
        <p:spPr>
          <a:xfrm>
            <a:off x="1520234" y="556992"/>
            <a:ext cx="7779932" cy="875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3000" dirty="0">
                <a:latin typeface="Myriad Pro" panose="020B0503030403020204" pitchFamily="34" charset="0"/>
                <a:cs typeface="Calibri" panose="020F0502020204030204" pitchFamily="34" charset="0"/>
              </a:rPr>
              <a:t>Vielen Dank für die Unterstützung!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43855B5-0B5F-03A4-74D1-E41E4C073A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2" b="19156"/>
          <a:stretch/>
        </p:blipFill>
        <p:spPr>
          <a:xfrm>
            <a:off x="700353" y="1609237"/>
            <a:ext cx="10619843" cy="3924460"/>
          </a:xfrm>
          <a:prstGeom prst="rect">
            <a:avLst/>
          </a:prstGeom>
        </p:spPr>
      </p:pic>
      <p:pic>
        <p:nvPicPr>
          <p:cNvPr id="2" name="Grafik 1" descr="Ein Bild, das Grafiken, rot, Symbol, Design enthält.&#10;&#10;Automatisch generierte Beschreibung">
            <a:extLst>
              <a:ext uri="{FF2B5EF4-FFF2-40B4-BE49-F238E27FC236}">
                <a16:creationId xmlns:a16="http://schemas.microsoft.com/office/drawing/2014/main" id="{E7F9C0E5-A6A0-6367-6C00-9BC9BA227B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0916"/>
            <a:ext cx="1790700" cy="7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10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121</Words>
  <Application>Microsoft Office PowerPoint</Application>
  <PresentationFormat>Breitbild</PresentationFormat>
  <Paragraphs>53</Paragraphs>
  <Slides>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Josefin Slab</vt:lpstr>
      <vt:lpstr>Myriad Pro</vt:lpstr>
      <vt:lpstr>Verdana</vt:lpstr>
      <vt:lpstr>Wingdings</vt:lpstr>
      <vt:lpstr>Office</vt:lpstr>
      <vt:lpstr>Junior-GBM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Tino Apel</dc:creator>
  <cp:lastModifiedBy>Tino Apel</cp:lastModifiedBy>
  <cp:revision>112</cp:revision>
  <cp:lastPrinted>2019-03-12T15:42:34Z</cp:lastPrinted>
  <dcterms:created xsi:type="dcterms:W3CDTF">2019-03-11T14:20:54Z</dcterms:created>
  <dcterms:modified xsi:type="dcterms:W3CDTF">2023-09-25T13:20:42Z</dcterms:modified>
</cp:coreProperties>
</file>